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8" autoAdjust="0"/>
    <p:restoredTop sz="94606" autoAdjust="0"/>
  </p:normalViewPr>
  <p:slideViewPr>
    <p:cSldViewPr showGuides="1">
      <p:cViewPr varScale="1">
        <p:scale>
          <a:sx n="82" d="100"/>
          <a:sy n="82" d="100"/>
        </p:scale>
        <p:origin x="64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60719"/>
            <a:ext cx="11485848" cy="1200329"/>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主要探讨了青少年如何在繁忙的生活中选择健康的零食来满足身体需求。</a:t>
            </a:r>
            <a:endParaRPr lang="zh-CN" altLang="en-US" dirty="0"/>
          </a:p>
        </p:txBody>
      </p:sp>
      <p:pic>
        <p:nvPicPr>
          <p:cNvPr id="3" name="语篇导航-DA.eps" descr="id:2147486385;FounderCES"/>
          <p:cNvPicPr/>
          <p:nvPr/>
        </p:nvPicPr>
        <p:blipFill>
          <a:blip r:embed="rId1"/>
          <a:stretch>
            <a:fillRect/>
          </a:stretch>
        </p:blipFill>
        <p:spPr>
          <a:xfrm>
            <a:off x="577736" y="2744861"/>
            <a:ext cx="1917070" cy="468115"/>
          </a:xfrm>
          <a:prstGeom prst="rect">
            <a:avLst/>
          </a:prstGeom>
        </p:spPr>
      </p:pic>
      <p:pic>
        <p:nvPicPr>
          <p:cNvPr id="4" name="图片 3"/>
          <p:cNvPicPr>
            <a:picLocks noChangeAspect="1"/>
          </p:cNvPicPr>
          <p:nvPr/>
        </p:nvPicPr>
        <p:blipFill>
          <a:blip r:embed="rId2"/>
          <a:stretch>
            <a:fillRect/>
          </a:stretch>
        </p:blipFill>
        <p:spPr>
          <a:xfrm>
            <a:off x="723612" y="1298250"/>
            <a:ext cx="10743186" cy="119464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576248"/>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阅读下面短文，从方框中选择适当的词语填空。方框中有两个词语为多余选项。</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185610" y="746042"/>
            <a:ext cx="3819193" cy="521467"/>
          </a:xfrm>
          <a:prstGeom prst="rect">
            <a:avLst/>
          </a:prstGeom>
        </p:spPr>
      </p:pic>
      <p:sp>
        <p:nvSpPr>
          <p:cNvPr id="4" name="内容占位符 1"/>
          <p:cNvSpPr txBox="1"/>
          <p:nvPr/>
        </p:nvSpPr>
        <p:spPr bwMode="auto">
          <a:xfrm>
            <a:off x="360854" y="2110291"/>
            <a:ext cx="11485848" cy="64516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certain, what, satisfy, Choosing, full, how, necessarily, sitting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2730605"/>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 homework, sports, your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after-school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 and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hanging out with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 it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feel like there’s no time for healthy eating. And when you have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time,you</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simply eat snacks like potato chips. But it is possible to treat yourself to a healthy snack.</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if</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have a busy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schedule, it’s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more important to eat healthy foods that give you the energy you need to keep going.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073601"/>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在特定时间感到饥饿是很自然的</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“It’s natural to feel hungry </a:t>
            </a:r>
            <a:endParaRPr lang="en-US" altLang="zh-CN" b="1" dirty="0" smtClean="0">
              <a:solidFill>
                <a:srgbClr val="FF0000"/>
              </a:solidFill>
              <a:latin typeface="Times New Roman" panose="02020603050405020304" pitchFamily="18" charset="0"/>
              <a:ea typeface="宋体" panose="02010600030101010101" pitchFamily="2" charset="-122"/>
            </a:endParaRPr>
          </a:p>
          <a:p>
            <a:pPr>
              <a:spcAft>
                <a:spcPts val="0"/>
              </a:spcAft>
            </a:pP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times</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在特定时间</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FF0000"/>
                </a:solidFill>
                <a:latin typeface="Times New Roman" panose="02020603050405020304" pitchFamily="18" charset="0"/>
                <a:ea typeface="宋体" panose="02010600030101010101" pitchFamily="2" charset="-122"/>
              </a:rPr>
              <a:t>at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times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可知，此处需填形容词作定语，表示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特定的</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certain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334775"/>
            <a:ext cx="11485848" cy="2862322"/>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natural to feel hungry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feel hungry in a long afternoon of classes or during your swim meet. Knowing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much food your body needs to satisfy this hunger is important. A few walnuts are great brain food before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down to do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homework. But a whole bag only makes you put on weight easily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55373"/>
            <a:ext cx="11485848" cy="64516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certain, what, satisfy, Choosing, full, how, necessarily, sitting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871070" y="1434415"/>
            <a:ext cx="1106393" cy="461665"/>
          </a:xfrm>
          <a:prstGeom prst="rect">
            <a:avLst/>
          </a:prstGeom>
        </p:spPr>
        <p:txBody>
          <a:bodyPr wrap="none">
            <a:spAutoFit/>
          </a:bodyPr>
          <a:lstStyle/>
          <a:p>
            <a:r>
              <a:rPr lang="en-US" altLang="zh-CN" sz="2400" dirty="0"/>
              <a:t>certain</a:t>
            </a:r>
            <a:endParaRPr lang="zh-CN" altLang="en-US" dirty="0"/>
          </a:p>
        </p:txBody>
      </p:sp>
      <p:pic>
        <p:nvPicPr>
          <p:cNvPr id="7" name="箭头右.eps" descr="id:2147489333;FounderCES"/>
          <p:cNvPicPr/>
          <p:nvPr/>
        </p:nvPicPr>
        <p:blipFill>
          <a:blip r:embed="rId1"/>
          <a:stretch>
            <a:fillRect/>
          </a:stretch>
        </p:blipFill>
        <p:spPr>
          <a:xfrm>
            <a:off x="5411799" y="4657669"/>
            <a:ext cx="574675" cy="4521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2559" y="51790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句意：在坐下来做数学作业之前，吃几颗核桃是很好的健脑选择。</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为介词，后接动名词作宾语。故填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sitting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407360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句意：了解身体需要多少食物来满足这种饥饿感非常重要。</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much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多少</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，修饰不可数名词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34775"/>
            <a:ext cx="11485848" cy="2862322"/>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natural to feel hungry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feel hungry in a long afternoon of classes or during your swim meet. Knowing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much food your body needs to satisfy this hunger is important. A few walnuts are great brain food before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down to do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homework. But a whole bag only makes you put on weight easily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55373"/>
            <a:ext cx="11485848" cy="64516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certain, what, satisfy, Choosing, full, how, necessarily, sitting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87494" y="1993311"/>
            <a:ext cx="732893" cy="461665"/>
          </a:xfrm>
          <a:prstGeom prst="rect">
            <a:avLst/>
          </a:prstGeom>
        </p:spPr>
        <p:txBody>
          <a:bodyPr wrap="none">
            <a:spAutoFit/>
          </a:bodyPr>
          <a:lstStyle/>
          <a:p>
            <a:r>
              <a:rPr lang="en-US" altLang="zh-CN" sz="2400" dirty="0"/>
              <a:t>how</a:t>
            </a:r>
            <a:endParaRPr lang="zh-CN" altLang="en-US" dirty="0"/>
          </a:p>
        </p:txBody>
      </p:sp>
      <p:sp>
        <p:nvSpPr>
          <p:cNvPr id="9" name="矩形 8"/>
          <p:cNvSpPr/>
          <p:nvPr/>
        </p:nvSpPr>
        <p:spPr>
          <a:xfrm>
            <a:off x="550590" y="3033456"/>
            <a:ext cx="1005403" cy="461665"/>
          </a:xfrm>
          <a:prstGeom prst="rect">
            <a:avLst/>
          </a:prstGeom>
        </p:spPr>
        <p:txBody>
          <a:bodyPr wrap="none">
            <a:spAutoFit/>
          </a:bodyPr>
          <a:lstStyle/>
          <a:p>
            <a:r>
              <a:rPr lang="en-US" altLang="zh-CN" sz="2400" dirty="0"/>
              <a:t>sitting</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5"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52089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句意：零食是满足饥饿感和获取身体所需营养的好方法。根据</a:t>
            </a:r>
            <a:r>
              <a:rPr lang="en-US" altLang="zh-CN" b="1">
                <a:solidFill>
                  <a:srgbClr val="FF0000"/>
                </a:solidFill>
                <a:latin typeface="Times New Roman" panose="02020603050405020304" pitchFamily="18" charset="0"/>
                <a:ea typeface="宋体" panose="02010600030101010101" pitchFamily="2" charset="-122"/>
              </a:rPr>
              <a:t>“to</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your hunger”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可知，不定式后接动词原形，表示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满足</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rPr>
              <a:t>satisfy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3970318"/>
          </a:xfrm>
        </p:spPr>
        <p:txBody>
          <a:bodyPr/>
          <a:lstStyle/>
          <a:p>
            <a:pPr indent="60960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Healthy snacking is important to you. During teenage years,the body needs more nutrients to grow. Snacks are a great way to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hunger and get all nutrients your body needs. But you need to pay attention to what you eat. Do not eat foods with lots of added sugars like candy bars or soda. That’s because eating these foods may help you stop feeling hungry for a moment,but they are bad for your health in the long term.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healthy snacks means shopping smart. Be careful of the health information on food packages.</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55373"/>
            <a:ext cx="11485848" cy="64516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certain, what, satisfy, Choosing, full, how, necessarily, sitting</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023198" y="1838023"/>
            <a:ext cx="1023037" cy="579967"/>
          </a:xfrm>
          <a:prstGeom prst="rect">
            <a:avLst/>
          </a:prstGeom>
        </p:spPr>
        <p:txBody>
          <a:bodyPr wrap="none">
            <a:spAutoFit/>
          </a:bodyPr>
          <a:lstStyle/>
          <a:p>
            <a:pPr>
              <a:lnSpc>
                <a:spcPct val="150000"/>
              </a:lnSpc>
            </a:pPr>
            <a:r>
              <a:rPr lang="en-US" altLang="zh-CN" sz="2400" dirty="0"/>
              <a:t>satisfy</a:t>
            </a:r>
            <a:endParaRPr lang="zh-CN" altLang="en-US" sz="2400" dirty="0"/>
          </a:p>
        </p:txBody>
      </p:sp>
      <p:sp>
        <p:nvSpPr>
          <p:cNvPr id="7" name="矩形 6"/>
          <p:cNvSpPr/>
          <p:nvPr/>
        </p:nvSpPr>
        <p:spPr>
          <a:xfrm>
            <a:off x="9983638" y="3665724"/>
            <a:ext cx="338554" cy="461665"/>
          </a:xfrm>
          <a:prstGeom prst="rect">
            <a:avLst/>
          </a:prstGeom>
        </p:spPr>
        <p:txBody>
          <a:bodyPr wrap="none">
            <a:spAutoFit/>
          </a:bodyPr>
          <a:lstStyle/>
          <a:p>
            <a:r>
              <a:rPr lang="en-US" altLang="zh-CN" sz="2400" b="0" dirty="0">
                <a:solidFill>
                  <a:srgbClr val="000000"/>
                </a:solidFill>
                <a:uFill>
                  <a:solidFill>
                    <a:srgbClr val="000000"/>
                  </a:solidFill>
                </a:uFill>
                <a:cs typeface="Times New Roman" panose="02020603050405020304" pitchFamily="18" charset="0"/>
              </a:rPr>
              <a:t>5</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52089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句意：选择健康零食意味着明智购物。分析句子的语法结构可知，此处缺少主语，应用动名词作主语，且单词位于句首，首字母应大写。故填</a:t>
            </a:r>
            <a:r>
              <a:rPr lang="en-US" altLang="zh-CN" b="1">
                <a:solidFill>
                  <a:srgbClr val="FF0000"/>
                </a:solidFill>
                <a:latin typeface="Times New Roman" panose="02020603050405020304" pitchFamily="18" charset="0"/>
                <a:ea typeface="宋体" panose="02010600030101010101" pitchFamily="2" charset="-122"/>
              </a:rPr>
              <a:t>Choosing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3970318"/>
          </a:xfrm>
        </p:spPr>
        <p:txBody>
          <a:bodyPr/>
          <a:lstStyle/>
          <a:p>
            <a:pPr indent="60960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Healthy snacking is important to you. During teenage years,the body needs more nutrients to grow. Snacks are a great way to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hunger and get all nutrients your body needs. But you need to pay attention to what you eat. Do not eat foods with lots of added sugars like candy bars or soda. That’s because eating these foods may help you stop feeling hungry for a moment,but they are bad for your health in the long term.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healthy snacks means shopping smart. Be careful of the health information on food packages.</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55373"/>
            <a:ext cx="11485848" cy="64516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certain, what, satisfy, Choosing, full, how, necessarily, sitting</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222446" y="3501008"/>
            <a:ext cx="1417376" cy="579967"/>
          </a:xfrm>
          <a:prstGeom prst="rect">
            <a:avLst/>
          </a:prstGeom>
        </p:spPr>
        <p:txBody>
          <a:bodyPr wrap="none">
            <a:spAutoFit/>
          </a:bodyPr>
          <a:lstStyle/>
          <a:p>
            <a:pPr>
              <a:lnSpc>
                <a:spcPct val="150000"/>
              </a:lnSpc>
            </a:pPr>
            <a:r>
              <a:rPr lang="en-US" altLang="zh-CN" sz="2400" dirty="0"/>
              <a:t>Choosing</a:t>
            </a:r>
            <a:endParaRPr lang="zh-CN" altLang="en-US" sz="2400" dirty="0"/>
          </a:p>
        </p:txBody>
      </p:sp>
      <p:sp>
        <p:nvSpPr>
          <p:cNvPr id="7" name="矩形 6"/>
          <p:cNvSpPr/>
          <p:nvPr/>
        </p:nvSpPr>
        <p:spPr>
          <a:xfrm>
            <a:off x="9983638" y="3665724"/>
            <a:ext cx="338554" cy="461665"/>
          </a:xfrm>
          <a:prstGeom prst="rect">
            <a:avLst/>
          </a:prstGeom>
        </p:spPr>
        <p:txBody>
          <a:bodyPr wrap="none">
            <a:spAutoFit/>
          </a:bodyPr>
          <a:lstStyle/>
          <a:p>
            <a:r>
              <a:rPr lang="en-US" altLang="zh-CN" sz="2400" b="0" dirty="0">
                <a:solidFill>
                  <a:srgbClr val="000000"/>
                </a:solidFill>
                <a:uFill>
                  <a:solidFill>
                    <a:srgbClr val="000000"/>
                  </a:solidFill>
                </a:uFill>
                <a:cs typeface="Times New Roman" panose="02020603050405020304" pitchFamily="18" charset="0"/>
              </a:rPr>
              <a:t>5</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2559" y="4687753"/>
            <a:ext cx="11485848" cy="196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句意：例如，</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纯天然</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果汁饮料可能含有大量糖分，这意味着它们会让你很容易发胖，而且几乎没有营养。</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be filled with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充满了</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filled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9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filled</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full</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都意为</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充满</a:t>
            </a:r>
            <a:r>
              <a:rPr lang="en-US" altLang="zh-CN" b="1" dirty="0">
                <a:solidFill>
                  <a:srgbClr val="00B0F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0140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句意：我们可能会在包装侧面发现</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全天然</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字样，但这并不一定意味着营养丰富。分析句子的语法结构可知，此处应填副词修饰动词</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mean,necessarily</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必要地</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necessarily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1754326"/>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may find “all natural” on the side of a package but it doesn’t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it’s nutritious.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natural” juice drinks can be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they’ll make you fat easily and give you little nutrition.</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55373"/>
            <a:ext cx="11485848" cy="64516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certain, what, satisfy, Choosing, full, how, necessarily, sitting</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75527" y="1289313"/>
            <a:ext cx="1619354" cy="579967"/>
          </a:xfrm>
          <a:prstGeom prst="rect">
            <a:avLst/>
          </a:prstGeom>
        </p:spPr>
        <p:txBody>
          <a:bodyPr wrap="none">
            <a:spAutoFit/>
          </a:bodyPr>
          <a:lstStyle/>
          <a:p>
            <a:pPr>
              <a:lnSpc>
                <a:spcPct val="150000"/>
              </a:lnSpc>
            </a:pPr>
            <a:r>
              <a:rPr lang="en-US" altLang="zh-CN" sz="2400" dirty="0"/>
              <a:t>necessarily</a:t>
            </a:r>
            <a:endParaRPr lang="zh-CN" altLang="en-US" sz="2400" dirty="0"/>
          </a:p>
        </p:txBody>
      </p:sp>
      <p:sp>
        <p:nvSpPr>
          <p:cNvPr id="7" name="矩形 6"/>
          <p:cNvSpPr/>
          <p:nvPr/>
        </p:nvSpPr>
        <p:spPr>
          <a:xfrm>
            <a:off x="7679382" y="1886381"/>
            <a:ext cx="849913" cy="579967"/>
          </a:xfrm>
          <a:prstGeom prst="rect">
            <a:avLst/>
          </a:prstGeom>
        </p:spPr>
        <p:txBody>
          <a:bodyPr wrap="none">
            <a:spAutoFit/>
          </a:bodyPr>
          <a:lstStyle/>
          <a:p>
            <a:pPr>
              <a:lnSpc>
                <a:spcPct val="150000"/>
              </a:lnSpc>
            </a:pPr>
            <a:r>
              <a:rPr lang="en-US" altLang="zh-CN" sz="2400" dirty="0"/>
              <a:t>filled</a:t>
            </a:r>
            <a:endParaRPr lang="zh-CN" altLang="en-US" sz="2400" dirty="0"/>
          </a:p>
        </p:txBody>
      </p:sp>
      <p:pic>
        <p:nvPicPr>
          <p:cNvPr id="8" name="箭头右.eps" descr="id:2147489340;FounderCES"/>
          <p:cNvPicPr/>
          <p:nvPr/>
        </p:nvPicPr>
        <p:blipFill>
          <a:blip r:embed="rId1"/>
          <a:stretch>
            <a:fillRect/>
          </a:stretch>
        </p:blipFill>
        <p:spPr>
          <a:xfrm flipH="1">
            <a:off x="9479582" y="5838851"/>
            <a:ext cx="590942" cy="4521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3775</Words>
  <Application>WPS 演示</Application>
  <PresentationFormat>自定义</PresentationFormat>
  <Paragraphs>72</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465</cp:revision>
  <dcterms:created xsi:type="dcterms:W3CDTF">2020-11-06T05:24:00Z</dcterms:created>
  <dcterms:modified xsi:type="dcterms:W3CDTF">2025-09-18T06:13:55Z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